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5" r:id="rId4"/>
  </p:sldMasterIdLst>
  <p:notesMasterIdLst>
    <p:notesMasterId r:id="rId6"/>
  </p:notesMasterIdLst>
  <p:sldIdLst>
    <p:sldId id="259" r:id="rId5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5857"/>
    <a:srgbClr val="3B3BA8"/>
    <a:srgbClr val="EEE7E4"/>
    <a:srgbClr val="FFB6A2"/>
    <a:srgbClr val="AAEDCE"/>
    <a:srgbClr val="B4C4FD"/>
    <a:srgbClr val="E1D5D1"/>
    <a:srgbClr val="B4C4FC"/>
    <a:srgbClr val="8F0000"/>
    <a:srgbClr val="357B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14"/>
    <p:restoredTop sz="96301"/>
  </p:normalViewPr>
  <p:slideViewPr>
    <p:cSldViewPr snapToGrid="0">
      <p:cViewPr>
        <p:scale>
          <a:sx n="70" d="100"/>
          <a:sy n="70" d="100"/>
        </p:scale>
        <p:origin x="2389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27A139-C73D-EE4E-83F2-DB2B0465B5D0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7956D-B6A2-3946-AE2F-FC65E618E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912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0EA52-94AC-9362-438A-A4A32978C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675301-F892-66B0-D08C-B6A05C74B3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7F658-0E97-EE40-B8DF-038186D6BE2F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630BF6-EF0C-03EA-48E2-DCFB5990B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80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A09A5A76-2260-80E1-0290-CEF5278C39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32" y="7288"/>
            <a:ext cx="7762736" cy="1004382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675301-F892-66B0-D08C-B6A05C74B3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7F658-0E97-EE40-B8DF-038186D6BE2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AE5F12DA-7792-6A3D-1A05-EFC6DA504D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32363" y="2556411"/>
            <a:ext cx="1870301" cy="291067"/>
          </a:xfrm>
        </p:spPr>
        <p:txBody>
          <a:bodyPr/>
          <a:lstStyle>
            <a:lvl1pPr>
              <a:defRPr sz="1400" b="1"/>
            </a:lvl1pPr>
          </a:lstStyle>
          <a:p>
            <a:pPr lvl="0"/>
            <a:r>
              <a:rPr lang="en-US" dirty="0"/>
              <a:t>Date here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7807EA8A-0831-AEDB-AB13-F1AD744D10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32362" y="2883952"/>
            <a:ext cx="1870301" cy="291067"/>
          </a:xfrm>
        </p:spPr>
        <p:txBody>
          <a:bodyPr/>
          <a:lstStyle>
            <a:lvl1pPr>
              <a:defRPr sz="1400" b="0"/>
            </a:lvl1pPr>
          </a:lstStyle>
          <a:p>
            <a:pPr lvl="0"/>
            <a:r>
              <a:rPr lang="en-US" dirty="0"/>
              <a:t>Time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A64FE0-E6E4-44D6-6145-0F7A337F6648}"/>
              </a:ext>
            </a:extLst>
          </p:cNvPr>
          <p:cNvSpPr txBox="1"/>
          <p:nvPr userDrawn="1"/>
        </p:nvSpPr>
        <p:spPr>
          <a:xfrm>
            <a:off x="5732362" y="3211494"/>
            <a:ext cx="1870301" cy="6330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l">
              <a:lnSpc>
                <a:spcPct val="100000"/>
              </a:lnSpc>
              <a:spcAft>
                <a:spcPts val="600"/>
              </a:spcAft>
            </a:pPr>
            <a:r>
              <a:rPr lang="en-US" sz="1100" b="0" i="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Bring a photo ID &amp; insurance card. Financial assistance is available to those who qualify.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DBBAC413-99EA-42F7-25E2-5D24C6FA6DA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32362" y="4034461"/>
            <a:ext cx="1870301" cy="291067"/>
          </a:xfrm>
        </p:spPr>
        <p:txBody>
          <a:bodyPr/>
          <a:lstStyle>
            <a:lvl1pPr>
              <a:defRPr sz="1400" b="1"/>
            </a:lvl1pPr>
          </a:lstStyle>
          <a:p>
            <a:pPr lvl="0"/>
            <a:r>
              <a:rPr lang="en-US" dirty="0"/>
              <a:t>Location Name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F8E490C6-F6C6-4425-1F91-A74D1BBD251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732362" y="4366789"/>
            <a:ext cx="1870301" cy="873139"/>
          </a:xfrm>
        </p:spPr>
        <p:txBody>
          <a:bodyPr/>
          <a:lstStyle>
            <a:lvl1pPr>
              <a:defRPr sz="1400" b="0"/>
            </a:lvl1pPr>
          </a:lstStyle>
          <a:p>
            <a:pPr lvl="0"/>
            <a:r>
              <a:rPr lang="en-US" dirty="0"/>
              <a:t>Address 1</a:t>
            </a:r>
          </a:p>
          <a:p>
            <a:pPr lvl="0"/>
            <a:r>
              <a:rPr lang="en-US" dirty="0"/>
              <a:t>Address 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8B61D0-E756-DB60-E0E1-F439EFDF457F}"/>
              </a:ext>
            </a:extLst>
          </p:cNvPr>
          <p:cNvSpPr txBox="1"/>
          <p:nvPr userDrawn="1"/>
        </p:nvSpPr>
        <p:spPr>
          <a:xfrm>
            <a:off x="5732362" y="5617085"/>
            <a:ext cx="1969229" cy="6330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l">
              <a:lnSpc>
                <a:spcPct val="100000"/>
              </a:lnSpc>
              <a:spcAft>
                <a:spcPts val="300"/>
              </a:spcAft>
            </a:pPr>
            <a:r>
              <a:rPr lang="en-US" sz="1400" b="1" i="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Pre-register</a:t>
            </a:r>
            <a:r>
              <a:rPr lang="en-US" sz="1400" b="0" i="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today</a:t>
            </a:r>
          </a:p>
          <a:p>
            <a:pPr marL="0" indent="0" algn="l">
              <a:lnSpc>
                <a:spcPct val="100000"/>
              </a:lnSpc>
              <a:spcAft>
                <a:spcPts val="300"/>
              </a:spcAft>
            </a:pPr>
            <a:r>
              <a:rPr lang="en-US" sz="1400" b="1" i="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703-523-1560</a:t>
            </a:r>
          </a:p>
          <a:p>
            <a:pPr marL="0" indent="0" algn="l">
              <a:lnSpc>
                <a:spcPct val="100000"/>
              </a:lnSpc>
              <a:spcAft>
                <a:spcPts val="300"/>
              </a:spcAft>
            </a:pPr>
            <a:r>
              <a:rPr lang="en-US" sz="1100" b="0" i="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Walk-ins welcome. </a:t>
            </a:r>
          </a:p>
          <a:p>
            <a:pPr marL="0" indent="0" algn="l">
              <a:lnSpc>
                <a:spcPct val="100000"/>
              </a:lnSpc>
              <a:spcAft>
                <a:spcPts val="300"/>
              </a:spcAft>
            </a:pPr>
            <a:r>
              <a:rPr lang="en-US" sz="1100" b="0" i="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Pre-registration encouraged.</a:t>
            </a:r>
          </a:p>
        </p:txBody>
      </p:sp>
    </p:spTree>
    <p:extLst>
      <p:ext uri="{BB962C8B-B14F-4D97-AF65-F5344CB8AC3E}">
        <p14:creationId xmlns:p14="http://schemas.microsoft.com/office/powerpoint/2010/main" val="642461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4D38DE0-1AB0-BB57-DF31-AD7C15A08D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32" y="7288"/>
            <a:ext cx="7762736" cy="10043824"/>
          </a:xfrm>
          <a:prstGeom prst="rect">
            <a:avLst/>
          </a:prstGeom>
        </p:spPr>
      </p:pic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AE5F12DA-7792-6A3D-1A05-EFC6DA504D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09785" y="4883666"/>
            <a:ext cx="1870301" cy="291067"/>
          </a:xfrm>
        </p:spPr>
        <p:txBody>
          <a:bodyPr/>
          <a:lstStyle>
            <a:lvl1pPr>
              <a:defRPr sz="1400" b="1"/>
            </a:lvl1pPr>
          </a:lstStyle>
          <a:p>
            <a:pPr lvl="0"/>
            <a:r>
              <a:rPr lang="en-US" dirty="0"/>
              <a:t>Date here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7807EA8A-0831-AEDB-AB13-F1AD744D10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09784" y="5211207"/>
            <a:ext cx="1870301" cy="291067"/>
          </a:xfrm>
        </p:spPr>
        <p:txBody>
          <a:bodyPr/>
          <a:lstStyle>
            <a:lvl1pPr>
              <a:defRPr sz="1400" b="0"/>
            </a:lvl1pPr>
          </a:lstStyle>
          <a:p>
            <a:pPr lvl="0"/>
            <a:r>
              <a:rPr lang="en-US" dirty="0"/>
              <a:t>Time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A64FE0-E6E4-44D6-6145-0F7A337F6648}"/>
              </a:ext>
            </a:extLst>
          </p:cNvPr>
          <p:cNvSpPr txBox="1"/>
          <p:nvPr userDrawn="1"/>
        </p:nvSpPr>
        <p:spPr>
          <a:xfrm>
            <a:off x="5709784" y="5538749"/>
            <a:ext cx="1870301" cy="6330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l">
              <a:lnSpc>
                <a:spcPct val="100000"/>
              </a:lnSpc>
              <a:spcAft>
                <a:spcPts val="600"/>
              </a:spcAft>
            </a:pPr>
            <a:r>
              <a:rPr lang="en-US" sz="1100" b="0" i="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Bring a photo ID &amp; insurance card. Financial assistance is available to those who qualify.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DBBAC413-99EA-42F7-25E2-5D24C6FA6DA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09784" y="6361716"/>
            <a:ext cx="1870301" cy="291067"/>
          </a:xfrm>
        </p:spPr>
        <p:txBody>
          <a:bodyPr/>
          <a:lstStyle>
            <a:lvl1pPr>
              <a:defRPr sz="1400" b="1"/>
            </a:lvl1pPr>
          </a:lstStyle>
          <a:p>
            <a:pPr lvl="0"/>
            <a:r>
              <a:rPr lang="en-US" dirty="0"/>
              <a:t>Location Name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F8E490C6-F6C6-4425-1F91-A74D1BBD251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709784" y="6694044"/>
            <a:ext cx="1870301" cy="873139"/>
          </a:xfrm>
        </p:spPr>
        <p:txBody>
          <a:bodyPr/>
          <a:lstStyle>
            <a:lvl1pPr>
              <a:defRPr sz="1400" b="0"/>
            </a:lvl1pPr>
          </a:lstStyle>
          <a:p>
            <a:pPr lvl="0"/>
            <a:r>
              <a:rPr lang="en-US" dirty="0"/>
              <a:t>Address 1</a:t>
            </a:r>
          </a:p>
          <a:p>
            <a:pPr lvl="0"/>
            <a:r>
              <a:rPr lang="en-US" dirty="0"/>
              <a:t>Address 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8B61D0-E756-DB60-E0E1-F439EFDF457F}"/>
              </a:ext>
            </a:extLst>
          </p:cNvPr>
          <p:cNvSpPr txBox="1"/>
          <p:nvPr userDrawn="1"/>
        </p:nvSpPr>
        <p:spPr>
          <a:xfrm>
            <a:off x="5709784" y="7944340"/>
            <a:ext cx="1969229" cy="6330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l">
              <a:lnSpc>
                <a:spcPct val="100000"/>
              </a:lnSpc>
              <a:spcAft>
                <a:spcPts val="300"/>
              </a:spcAft>
            </a:pPr>
            <a:r>
              <a:rPr lang="en-US" sz="1400" b="1" i="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Pre-register</a:t>
            </a:r>
            <a:r>
              <a:rPr lang="en-US" sz="1400" b="0" i="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today</a:t>
            </a:r>
          </a:p>
          <a:p>
            <a:pPr marL="0" indent="0" algn="l">
              <a:lnSpc>
                <a:spcPct val="100000"/>
              </a:lnSpc>
              <a:spcAft>
                <a:spcPts val="300"/>
              </a:spcAft>
            </a:pPr>
            <a:r>
              <a:rPr lang="en-US" sz="1400" b="1" i="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703-523-1560</a:t>
            </a:r>
          </a:p>
          <a:p>
            <a:pPr marL="0" indent="0" algn="l">
              <a:lnSpc>
                <a:spcPct val="100000"/>
              </a:lnSpc>
              <a:spcAft>
                <a:spcPts val="300"/>
              </a:spcAft>
            </a:pPr>
            <a:r>
              <a:rPr lang="en-US" sz="1100" b="0" i="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Walk-ins welcome. </a:t>
            </a:r>
          </a:p>
          <a:p>
            <a:pPr marL="0" indent="0" algn="l">
              <a:lnSpc>
                <a:spcPct val="100000"/>
              </a:lnSpc>
              <a:spcAft>
                <a:spcPts val="300"/>
              </a:spcAft>
            </a:pPr>
            <a:r>
              <a:rPr lang="en-US" sz="1100" b="0" i="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Pre-registration encouraged.</a:t>
            </a:r>
          </a:p>
        </p:txBody>
      </p:sp>
    </p:spTree>
    <p:extLst>
      <p:ext uri="{BB962C8B-B14F-4D97-AF65-F5344CB8AC3E}">
        <p14:creationId xmlns:p14="http://schemas.microsoft.com/office/powerpoint/2010/main" val="1140809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502" y="663576"/>
            <a:ext cx="7183398" cy="1282104"/>
          </a:xfrm>
          <a:prstGeom prst="rect">
            <a:avLst/>
          </a:prstGeom>
        </p:spPr>
        <p:txBody>
          <a:bodyPr vert="horz" lIns="0" tIns="0" rIns="1371600" bIns="0" rtlCol="0" anchor="ctr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502" y="2269030"/>
            <a:ext cx="7183398" cy="6934872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</a:t>
            </a:r>
          </a:p>
          <a:p>
            <a:pPr lvl="4"/>
            <a:r>
              <a:rPr lang="en-US" dirty="0"/>
              <a:t>Fifth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34186" y="9459410"/>
            <a:ext cx="243713" cy="28340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51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algn="r">
              <a:defRPr sz="51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0" algn="r">
              <a:defRPr sz="51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 algn="r">
              <a:defRPr sz="51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0" algn="r">
              <a:defRPr sz="51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0" algn="r">
              <a:defRPr sz="51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0" algn="r">
              <a:defRPr sz="51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0" algn="r">
              <a:defRPr sz="51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0" algn="r">
              <a:defRPr sz="51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fld id="{12A7F658-0E97-EE40-B8DF-038186D6BE2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F567E9-0F8A-7A42-93BC-4CB9D6A8A731}"/>
              </a:ext>
            </a:extLst>
          </p:cNvPr>
          <p:cNvSpPr txBox="1"/>
          <p:nvPr/>
        </p:nvSpPr>
        <p:spPr>
          <a:xfrm>
            <a:off x="4469130" y="1125307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rmAutofit fontScale="25000" lnSpcReduction="20000"/>
          </a:bodyPr>
          <a:lstStyle/>
          <a:p>
            <a:pPr marL="0" indent="-2331720" algn="l">
              <a:spcAft>
                <a:spcPts val="638"/>
              </a:spcAft>
            </a:pPr>
            <a:endParaRPr lang="en-US" sz="1148" b="0" i="0">
              <a:solidFill>
                <a:schemeClr val="accent6"/>
              </a:solidFill>
              <a:latin typeface="Franklin Gothic Book" panose="020B05030201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885144-1A90-9649-8FEE-7F30D22B9842}"/>
              </a:ext>
            </a:extLst>
          </p:cNvPr>
          <p:cNvSpPr txBox="1"/>
          <p:nvPr/>
        </p:nvSpPr>
        <p:spPr>
          <a:xfrm>
            <a:off x="5696481" y="2563406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rmAutofit fontScale="25000" lnSpcReduction="20000"/>
          </a:bodyPr>
          <a:lstStyle/>
          <a:p>
            <a:pPr marL="0" indent="-2331720" algn="l">
              <a:spcAft>
                <a:spcPts val="638"/>
              </a:spcAft>
            </a:pPr>
            <a:endParaRPr lang="en-US" sz="1148" b="0" i="0">
              <a:solidFill>
                <a:schemeClr val="accent6"/>
              </a:solidFill>
              <a:latin typeface="Franklin Gothic Book" panose="020B05030201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988CA2-4DA7-AC4E-8943-A3776CE2CDD9}"/>
              </a:ext>
            </a:extLst>
          </p:cNvPr>
          <p:cNvSpPr/>
          <p:nvPr/>
        </p:nvSpPr>
        <p:spPr bwMode="auto">
          <a:xfrm>
            <a:off x="7869555" y="663013"/>
            <a:ext cx="516688" cy="58475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none" lIns="58293" tIns="29146" rIns="58293" bIns="291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037B80-FD6C-7A43-8DB2-276A71361E4F}"/>
              </a:ext>
            </a:extLst>
          </p:cNvPr>
          <p:cNvSpPr/>
          <p:nvPr/>
        </p:nvSpPr>
        <p:spPr bwMode="auto">
          <a:xfrm>
            <a:off x="7869555" y="1326024"/>
            <a:ext cx="516688" cy="584757"/>
          </a:xfrm>
          <a:prstGeom prst="rect">
            <a:avLst/>
          </a:prstGeom>
          <a:solidFill>
            <a:srgbClr val="B4C4FC"/>
          </a:solidFill>
          <a:ln>
            <a:noFill/>
          </a:ln>
          <a:effectLst/>
        </p:spPr>
        <p:txBody>
          <a:bodyPr rot="0" spcFirstLastPara="0" vertOverflow="overflow" horzOverflow="overflow" vert="horz" wrap="none" lIns="58293" tIns="29146" rIns="58293" bIns="291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FC2578-F38E-0E43-A6CF-9A52EA7CBB28}"/>
              </a:ext>
            </a:extLst>
          </p:cNvPr>
          <p:cNvSpPr/>
          <p:nvPr/>
        </p:nvSpPr>
        <p:spPr bwMode="auto">
          <a:xfrm>
            <a:off x="7869555" y="1989035"/>
            <a:ext cx="516688" cy="584757"/>
          </a:xfrm>
          <a:prstGeom prst="rect">
            <a:avLst/>
          </a:prstGeom>
          <a:solidFill>
            <a:srgbClr val="3B3BA8"/>
          </a:solidFill>
          <a:ln>
            <a:noFill/>
          </a:ln>
          <a:effectLst/>
        </p:spPr>
        <p:txBody>
          <a:bodyPr rot="0" spcFirstLastPara="0" vertOverflow="overflow" horzOverflow="overflow" vert="horz" wrap="none" lIns="58293" tIns="29146" rIns="58293" bIns="291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688C46-7D34-1947-A31C-01D95A12B8CC}"/>
              </a:ext>
            </a:extLst>
          </p:cNvPr>
          <p:cNvSpPr/>
          <p:nvPr/>
        </p:nvSpPr>
        <p:spPr bwMode="auto">
          <a:xfrm>
            <a:off x="7869555" y="2652047"/>
            <a:ext cx="516688" cy="584757"/>
          </a:xfrm>
          <a:prstGeom prst="rect">
            <a:avLst/>
          </a:prstGeom>
          <a:solidFill>
            <a:srgbClr val="63D3A1"/>
          </a:solidFill>
          <a:ln>
            <a:noFill/>
          </a:ln>
          <a:effectLst/>
        </p:spPr>
        <p:txBody>
          <a:bodyPr rot="0" spcFirstLastPara="0" vertOverflow="overflow" horzOverflow="overflow" vert="horz" wrap="none" lIns="58293" tIns="29146" rIns="58293" bIns="291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EC32CC-92E5-C246-BC0A-F4896EB6884A}"/>
              </a:ext>
            </a:extLst>
          </p:cNvPr>
          <p:cNvSpPr/>
          <p:nvPr/>
        </p:nvSpPr>
        <p:spPr bwMode="auto">
          <a:xfrm>
            <a:off x="7869555" y="3315057"/>
            <a:ext cx="516688" cy="584757"/>
          </a:xfrm>
          <a:prstGeom prst="rect">
            <a:avLst/>
          </a:prstGeom>
          <a:solidFill>
            <a:srgbClr val="A9EDCE"/>
          </a:solidFill>
          <a:ln>
            <a:noFill/>
          </a:ln>
          <a:effectLst/>
        </p:spPr>
        <p:txBody>
          <a:bodyPr rot="0" spcFirstLastPara="0" vertOverflow="overflow" horzOverflow="overflow" vert="horz" wrap="none" lIns="58293" tIns="29146" rIns="58293" bIns="291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A6940E-E094-864E-BA6B-3BADC77F5C4F}"/>
              </a:ext>
            </a:extLst>
          </p:cNvPr>
          <p:cNvSpPr/>
          <p:nvPr/>
        </p:nvSpPr>
        <p:spPr bwMode="auto">
          <a:xfrm>
            <a:off x="7869555" y="3978069"/>
            <a:ext cx="516688" cy="584757"/>
          </a:xfrm>
          <a:prstGeom prst="rect">
            <a:avLst/>
          </a:prstGeom>
          <a:solidFill>
            <a:srgbClr val="227066"/>
          </a:solidFill>
          <a:ln>
            <a:noFill/>
          </a:ln>
          <a:effectLst/>
        </p:spPr>
        <p:txBody>
          <a:bodyPr rot="0" spcFirstLastPara="0" vertOverflow="overflow" horzOverflow="overflow" vert="horz" wrap="none" lIns="58293" tIns="29146" rIns="58293" bIns="291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EC73F7-7E1E-0449-B066-7FEA8A90A550}"/>
              </a:ext>
            </a:extLst>
          </p:cNvPr>
          <p:cNvSpPr/>
          <p:nvPr/>
        </p:nvSpPr>
        <p:spPr bwMode="auto">
          <a:xfrm>
            <a:off x="7869555" y="4641080"/>
            <a:ext cx="516688" cy="584757"/>
          </a:xfrm>
          <a:prstGeom prst="rect">
            <a:avLst/>
          </a:prstGeom>
          <a:solidFill>
            <a:srgbClr val="FF7E71"/>
          </a:solidFill>
          <a:ln>
            <a:noFill/>
          </a:ln>
          <a:effectLst/>
        </p:spPr>
        <p:txBody>
          <a:bodyPr rot="0" spcFirstLastPara="0" vertOverflow="overflow" horzOverflow="overflow" vert="horz" wrap="none" lIns="58293" tIns="29146" rIns="58293" bIns="291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79336-5AFB-2A47-B363-B8D2F27D3764}"/>
              </a:ext>
            </a:extLst>
          </p:cNvPr>
          <p:cNvSpPr/>
          <p:nvPr/>
        </p:nvSpPr>
        <p:spPr bwMode="auto">
          <a:xfrm>
            <a:off x="7869555" y="5304093"/>
            <a:ext cx="516688" cy="584757"/>
          </a:xfrm>
          <a:prstGeom prst="rect">
            <a:avLst/>
          </a:prstGeom>
          <a:solidFill>
            <a:srgbClr val="FFB6A2"/>
          </a:solidFill>
          <a:ln>
            <a:noFill/>
          </a:ln>
          <a:effectLst/>
        </p:spPr>
        <p:txBody>
          <a:bodyPr rot="0" spcFirstLastPara="0" vertOverflow="overflow" horzOverflow="overflow" vert="horz" wrap="none" lIns="58293" tIns="29146" rIns="58293" bIns="291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0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0414D3-5DE8-A041-9BC9-7C6384121CE7}"/>
              </a:ext>
            </a:extLst>
          </p:cNvPr>
          <p:cNvSpPr/>
          <p:nvPr/>
        </p:nvSpPr>
        <p:spPr bwMode="auto">
          <a:xfrm>
            <a:off x="7869555" y="5967103"/>
            <a:ext cx="516688" cy="584757"/>
          </a:xfrm>
          <a:prstGeom prst="rect">
            <a:avLst/>
          </a:prstGeom>
          <a:solidFill>
            <a:srgbClr val="8E0000"/>
          </a:solidFill>
          <a:ln>
            <a:noFill/>
          </a:ln>
          <a:effectLst/>
        </p:spPr>
        <p:txBody>
          <a:bodyPr rot="0" spcFirstLastPara="0" vertOverflow="overflow" horzOverflow="overflow" vert="horz" wrap="none" lIns="58293" tIns="29146" rIns="58293" bIns="291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B447EB-25A9-4C4E-9176-8436783F6943}"/>
              </a:ext>
            </a:extLst>
          </p:cNvPr>
          <p:cNvSpPr/>
          <p:nvPr/>
        </p:nvSpPr>
        <p:spPr bwMode="auto">
          <a:xfrm>
            <a:off x="7869555" y="6630114"/>
            <a:ext cx="516688" cy="584757"/>
          </a:xfrm>
          <a:prstGeom prst="rect">
            <a:avLst/>
          </a:prstGeom>
          <a:solidFill>
            <a:srgbClr val="EEE7E4"/>
          </a:solidFill>
          <a:ln>
            <a:noFill/>
          </a:ln>
          <a:effectLst/>
        </p:spPr>
        <p:txBody>
          <a:bodyPr rot="0" spcFirstLastPara="0" vertOverflow="overflow" horzOverflow="overflow" vert="horz" wrap="none" lIns="58293" tIns="29146" rIns="58293" bIns="291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0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8D2BE1-D132-C946-942F-B8022B86ABC3}"/>
              </a:ext>
            </a:extLst>
          </p:cNvPr>
          <p:cNvSpPr/>
          <p:nvPr/>
        </p:nvSpPr>
        <p:spPr bwMode="auto">
          <a:xfrm>
            <a:off x="7869555" y="7293126"/>
            <a:ext cx="516688" cy="584757"/>
          </a:xfrm>
          <a:prstGeom prst="rect">
            <a:avLst/>
          </a:prstGeom>
          <a:solidFill>
            <a:srgbClr val="E1D5D1"/>
          </a:solidFill>
          <a:ln>
            <a:noFill/>
          </a:ln>
          <a:effectLst/>
        </p:spPr>
        <p:txBody>
          <a:bodyPr rot="0" spcFirstLastPara="0" vertOverflow="overflow" horzOverflow="overflow" vert="horz" wrap="none" lIns="58293" tIns="29146" rIns="58293" bIns="291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0">
              <a:solidFill>
                <a:schemeClr val="bg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E7AF33-A945-EA48-AAD8-AF6DC4A1EEDC}"/>
              </a:ext>
            </a:extLst>
          </p:cNvPr>
          <p:cNvSpPr/>
          <p:nvPr/>
        </p:nvSpPr>
        <p:spPr bwMode="auto">
          <a:xfrm>
            <a:off x="7869555" y="7956136"/>
            <a:ext cx="516688" cy="584757"/>
          </a:xfrm>
          <a:prstGeom prst="rect">
            <a:avLst/>
          </a:prstGeom>
          <a:solidFill>
            <a:srgbClr val="B3A8A2"/>
          </a:solidFill>
          <a:ln>
            <a:noFill/>
          </a:ln>
          <a:effectLst/>
        </p:spPr>
        <p:txBody>
          <a:bodyPr rot="0" spcFirstLastPara="0" vertOverflow="overflow" horzOverflow="overflow" vert="horz" wrap="none" lIns="58293" tIns="29146" rIns="58293" bIns="291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0">
              <a:solidFill>
                <a:schemeClr val="bg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19272B3-2A95-DE44-948F-2DC965714D17}"/>
              </a:ext>
            </a:extLst>
          </p:cNvPr>
          <p:cNvSpPr/>
          <p:nvPr/>
        </p:nvSpPr>
        <p:spPr bwMode="auto">
          <a:xfrm>
            <a:off x="7869555" y="8619147"/>
            <a:ext cx="516688" cy="584757"/>
          </a:xfrm>
          <a:prstGeom prst="rect">
            <a:avLst/>
          </a:prstGeom>
          <a:solidFill>
            <a:srgbClr val="5B5857"/>
          </a:solidFill>
          <a:ln>
            <a:noFill/>
          </a:ln>
          <a:effectLst/>
        </p:spPr>
        <p:txBody>
          <a:bodyPr rot="0" spcFirstLastPara="0" vertOverflow="overflow" horzOverflow="overflow" vert="horz" wrap="none" lIns="58293" tIns="29146" rIns="58293" bIns="291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0">
              <a:solidFill>
                <a:schemeClr val="bg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CD7B12-CD37-5547-B9F2-86E6BBC476BC}"/>
              </a:ext>
            </a:extLst>
          </p:cNvPr>
          <p:cNvSpPr/>
          <p:nvPr/>
        </p:nvSpPr>
        <p:spPr bwMode="auto">
          <a:xfrm>
            <a:off x="7869555" y="2"/>
            <a:ext cx="516688" cy="58475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none" lIns="58293" tIns="29146" rIns="58293" bIns="291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0">
              <a:solidFill>
                <a:schemeClr val="bg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93A40-35C0-B0CA-AB6E-94B0EA470B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66511" y="9459409"/>
            <a:ext cx="2639378" cy="28340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51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CAB5ADF-CB78-F315-1B69-52571782911E}"/>
              </a:ext>
            </a:extLst>
          </p:cNvPr>
          <p:cNvSpPr/>
          <p:nvPr/>
        </p:nvSpPr>
        <p:spPr bwMode="auto">
          <a:xfrm>
            <a:off x="7869555" y="9282158"/>
            <a:ext cx="516688" cy="584757"/>
          </a:xfrm>
          <a:prstGeom prst="rect">
            <a:avLst/>
          </a:prstGeom>
          <a:solidFill>
            <a:srgbClr val="333131"/>
          </a:solidFill>
          <a:ln>
            <a:noFill/>
          </a:ln>
          <a:effectLst/>
        </p:spPr>
        <p:txBody>
          <a:bodyPr rot="0" spcFirstLastPara="0" vertOverflow="overflow" horzOverflow="overflow" vert="horz" wrap="none" lIns="58293" tIns="29146" rIns="58293" bIns="291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0">
              <a:solidFill>
                <a:srgbClr val="3331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282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705" r:id="rId2"/>
    <p:sldLayoutId id="2147483706" r:id="rId3"/>
  </p:sldLayoutIdLst>
  <p:txStyles>
    <p:titleStyle>
      <a:lvl1pPr algn="l" defTabSz="582930" rtl="0" eaLnBrk="1" latinLnBrk="0" hangingPunct="1">
        <a:lnSpc>
          <a:spcPct val="100000"/>
        </a:lnSpc>
        <a:spcBef>
          <a:spcPct val="0"/>
        </a:spcBef>
        <a:buNone/>
        <a:defRPr sz="2040" b="0" i="0" kern="1200" cap="none" baseline="0">
          <a:solidFill>
            <a:schemeClr val="tx2"/>
          </a:solidFill>
          <a:latin typeface="Georgia" panose="02040502050405020303" pitchFamily="18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0" indent="0" algn="l" defTabSz="582930" rtl="0" eaLnBrk="1" latinLnBrk="0" hangingPunct="1">
        <a:lnSpc>
          <a:spcPct val="100000"/>
        </a:lnSpc>
        <a:spcBef>
          <a:spcPts val="0"/>
        </a:spcBef>
        <a:spcAft>
          <a:spcPts val="383"/>
        </a:spcAft>
        <a:buFont typeface="Arial" panose="020B0604020202020204" pitchFamily="34" charset="0"/>
        <a:buNone/>
        <a:defRPr sz="1275" b="0" i="0" kern="120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1pPr>
      <a:lvl2pPr marL="0" indent="0" algn="l" defTabSz="582930" rtl="0" eaLnBrk="1" latinLnBrk="0" hangingPunct="1">
        <a:lnSpc>
          <a:spcPct val="100000"/>
        </a:lnSpc>
        <a:spcBef>
          <a:spcPts val="0"/>
        </a:spcBef>
        <a:spcAft>
          <a:spcPts val="765"/>
        </a:spcAft>
        <a:buClr>
          <a:schemeClr val="accent1"/>
        </a:buClr>
        <a:buFontTx/>
        <a:buNone/>
        <a:tabLst>
          <a:tab pos="179130" algn="l"/>
        </a:tabLst>
        <a:defRPr sz="1275" b="1" i="0" kern="1200" cap="none" baseline="0">
          <a:solidFill>
            <a:schemeClr val="tx1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2pPr>
      <a:lvl3pPr marL="145733" indent="-145733" algn="l" defTabSz="186538" rtl="0" eaLnBrk="1" latinLnBrk="0" hangingPunct="1">
        <a:lnSpc>
          <a:spcPct val="100000"/>
        </a:lnSpc>
        <a:spcBef>
          <a:spcPts val="0"/>
        </a:spcBef>
        <a:spcAft>
          <a:spcPts val="383"/>
        </a:spcAft>
        <a:buClr>
          <a:schemeClr val="tx1"/>
        </a:buClr>
        <a:buFont typeface="Arial" panose="020B0604020202020204" pitchFamily="34" charset="0"/>
        <a:buChar char="•"/>
        <a:tabLst>
          <a:tab pos="176093" algn="l"/>
          <a:tab pos="372428" algn="l"/>
        </a:tabLst>
        <a:defRPr sz="1148" b="0" i="0" kern="120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3pPr>
      <a:lvl4pPr marL="291465" marR="0" indent="-145733" algn="l" defTabSz="186538" rtl="0" eaLnBrk="1" fontAlgn="auto" latinLnBrk="0" hangingPunct="1">
        <a:lnSpc>
          <a:spcPct val="100000"/>
        </a:lnSpc>
        <a:spcBef>
          <a:spcPts val="0"/>
        </a:spcBef>
        <a:spcAft>
          <a:spcPts val="383"/>
        </a:spcAft>
        <a:buClr>
          <a:schemeClr val="tx1"/>
        </a:buClr>
        <a:buSzPct val="80000"/>
        <a:buFont typeface="Apple Symbols" panose="02000000000000000000" pitchFamily="2" charset="-79"/>
        <a:buChar char="￮"/>
        <a:tabLst/>
        <a:defRPr sz="1020" b="0" i="0" kern="120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4pPr>
      <a:lvl5pPr marL="174879" indent="-174879" algn="l" defTabSz="186538" rtl="0" eaLnBrk="1" latinLnBrk="0" hangingPunct="1">
        <a:lnSpc>
          <a:spcPct val="100000"/>
        </a:lnSpc>
        <a:spcBef>
          <a:spcPts val="0"/>
        </a:spcBef>
        <a:spcAft>
          <a:spcPts val="383"/>
        </a:spcAft>
        <a:buClr>
          <a:schemeClr val="tx1"/>
        </a:buClr>
        <a:buSzPct val="100000"/>
        <a:buFont typeface="+mj-lt"/>
        <a:buAutoNum type="arabicPeriod"/>
        <a:tabLst>
          <a:tab pos="186538" algn="l"/>
          <a:tab pos="373075" algn="l"/>
        </a:tabLst>
        <a:defRPr sz="1148" b="0" i="0" kern="120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5pPr>
      <a:lvl6pPr marL="349758" indent="-174879" algn="l" defTabSz="582930" rtl="0" eaLnBrk="1" latinLnBrk="0" hangingPunct="1">
        <a:lnSpc>
          <a:spcPct val="100000"/>
        </a:lnSpc>
        <a:spcBef>
          <a:spcPts val="0"/>
        </a:spcBef>
        <a:spcAft>
          <a:spcPts val="383"/>
        </a:spcAft>
        <a:buClr>
          <a:schemeClr val="tx1"/>
        </a:buClr>
        <a:buSzPct val="100000"/>
        <a:buFont typeface="+mj-lt"/>
        <a:buAutoNum type="arabicPeriod"/>
        <a:tabLst/>
        <a:defRPr sz="1020" b="0" i="0" kern="120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6pPr>
      <a:lvl7pPr marL="0" indent="0" algn="l" defTabSz="582930" rtl="0" eaLnBrk="1" latinLnBrk="0" hangingPunct="1">
        <a:lnSpc>
          <a:spcPct val="100000"/>
        </a:lnSpc>
        <a:spcBef>
          <a:spcPts val="0"/>
        </a:spcBef>
        <a:spcAft>
          <a:spcPts val="765"/>
        </a:spcAft>
        <a:buClr>
          <a:schemeClr val="tx2"/>
        </a:buClr>
        <a:buSzPct val="100000"/>
        <a:buFontTx/>
        <a:buNone/>
        <a:tabLst/>
        <a:defRPr sz="3825" b="0" i="0" kern="1200">
          <a:solidFill>
            <a:schemeClr val="accent2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7pPr>
      <a:lvl8pPr marL="0" indent="0" algn="l" defTabSz="582930" rtl="0" eaLnBrk="1" latinLnBrk="0" hangingPunct="1">
        <a:lnSpc>
          <a:spcPct val="100000"/>
        </a:lnSpc>
        <a:spcBef>
          <a:spcPts val="0"/>
        </a:spcBef>
        <a:spcAft>
          <a:spcPts val="383"/>
        </a:spcAft>
        <a:buClr>
          <a:schemeClr val="tx2"/>
        </a:buClr>
        <a:buSzPct val="100000"/>
        <a:buFontTx/>
        <a:buNone/>
        <a:tabLst/>
        <a:defRPr sz="1275" b="0" i="0" kern="120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8pPr>
      <a:lvl9pPr marL="0" indent="0" algn="l" defTabSz="582930" rtl="0" eaLnBrk="1" latinLnBrk="0" hangingPunct="1">
        <a:lnSpc>
          <a:spcPct val="100000"/>
        </a:lnSpc>
        <a:spcBef>
          <a:spcPts val="0"/>
        </a:spcBef>
        <a:spcAft>
          <a:spcPts val="383"/>
        </a:spcAft>
        <a:buClr>
          <a:schemeClr val="tx2"/>
        </a:buClr>
        <a:buSzPct val="100000"/>
        <a:buFontTx/>
        <a:buNone/>
        <a:tabLst/>
        <a:defRPr sz="1275" b="0" i="0" kern="120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9pPr>
    </p:bodyStyle>
    <p:otherStyle>
      <a:defPPr>
        <a:defRPr lang="en-US"/>
      </a:defPPr>
      <a:lvl1pPr marL="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1pPr>
      <a:lvl2pPr marL="29146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2pPr>
      <a:lvl3pPr marL="58293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3pPr>
      <a:lvl4pPr marL="87439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4pPr>
      <a:lvl5pPr marL="116586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5pPr>
      <a:lvl6pPr marL="145732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6pPr>
      <a:lvl7pPr marL="174879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7pPr>
      <a:lvl8pPr marL="204025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714">
          <p15:clr>
            <a:srgbClr val="F26B43"/>
          </p15:clr>
        </p15:guide>
        <p15:guide id="3" pos="291">
          <p15:clr>
            <a:srgbClr val="F26B43"/>
          </p15:clr>
        </p15:guide>
        <p15:guide id="8" pos="2536">
          <p15:clr>
            <a:srgbClr val="F26B43"/>
          </p15:clr>
        </p15:guide>
        <p15:guide id="9" pos="3747">
          <p15:clr>
            <a:srgbClr val="F26B43"/>
          </p15:clr>
        </p15:guide>
        <p15:guide id="10" pos="3840">
          <p15:clr>
            <a:srgbClr val="F26B43"/>
          </p15:clr>
        </p15:guide>
        <p15:guide id="12" pos="3933">
          <p15:clr>
            <a:srgbClr val="F26B43"/>
          </p15:clr>
        </p15:guide>
        <p15:guide id="13" pos="7389">
          <p15:clr>
            <a:srgbClr val="F26B43"/>
          </p15:clr>
        </p15:guide>
        <p15:guide id="15" pos="4966">
          <p15:clr>
            <a:srgbClr val="F26B43"/>
          </p15:clr>
        </p15:guide>
        <p15:guide id="16" pos="5144">
          <p15:clr>
            <a:srgbClr val="F26B43"/>
          </p15:clr>
        </p15:guide>
        <p15:guide id="26" orient="horz" pos="971">
          <p15:clr>
            <a:srgbClr val="F26B43"/>
          </p15:clr>
        </p15:guide>
        <p15:guide id="31" orient="horz" pos="3953">
          <p15:clr>
            <a:srgbClr val="F26B43"/>
          </p15:clr>
        </p15:guide>
        <p15:guide id="32" orient="horz" pos="4053">
          <p15:clr>
            <a:srgbClr val="F26B43"/>
          </p15:clr>
        </p15:guide>
        <p15:guide id="33" orient="horz" pos="834">
          <p15:clr>
            <a:srgbClr val="F26B43"/>
          </p15:clr>
        </p15:guide>
        <p15:guide id="35" orient="horz" pos="4193">
          <p15:clr>
            <a:srgbClr val="F26B43"/>
          </p15:clr>
        </p15:guide>
        <p15:guide id="36" orient="horz" pos="28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2932534-E72A-3C82-A2F0-608506F896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Friday 11/13/26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66D0DD-6859-B0E3-A0D6-CD5F664A4A0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9am-12pm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2BA27E-4705-66A2-7BF6-3DEFA29AC26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732362" y="4148761"/>
            <a:ext cx="1870301" cy="291067"/>
          </a:xfrm>
        </p:spPr>
        <p:txBody>
          <a:bodyPr/>
          <a:lstStyle/>
          <a:p>
            <a:r>
              <a:rPr lang="en-US" dirty="0"/>
              <a:t>C67 Parking Lot</a:t>
            </a:r>
          </a:p>
          <a:p>
            <a:endParaRPr lang="en-US" sz="500" dirty="0"/>
          </a:p>
          <a:p>
            <a:r>
              <a:rPr lang="en-US" dirty="0"/>
              <a:t>Outside Millhiser Gym</a:t>
            </a:r>
          </a:p>
        </p:txBody>
      </p:sp>
    </p:spTree>
    <p:extLst>
      <p:ext uri="{BB962C8B-B14F-4D97-AF65-F5344CB8AC3E}">
        <p14:creationId xmlns:p14="http://schemas.microsoft.com/office/powerpoint/2010/main" val="3602277680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-Monigle">
  <a:themeElements>
    <a:clrScheme name="Sentara9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FB71B"/>
      </a:accent1>
      <a:accent2>
        <a:srgbClr val="6C85FF"/>
      </a:accent2>
      <a:accent3>
        <a:srgbClr val="63D3A1"/>
      </a:accent3>
      <a:accent4>
        <a:srgbClr val="FF7E71"/>
      </a:accent4>
      <a:accent5>
        <a:srgbClr val="8E0000"/>
      </a:accent5>
      <a:accent6>
        <a:srgbClr val="227066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</a:ln>
        <a:effectLst/>
      </a:spPr>
      <a:bodyPr rot="0" spcFirstLastPara="0" vertOverflow="overflow" horzOverflow="overflow" vert="horz" wrap="square" lIns="182880" tIns="0" rIns="18288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Aft>
            <a:spcPts val="600"/>
          </a:spcAft>
          <a:defRPr sz="1800" dirty="0" smtClean="0">
            <a:solidFill>
              <a:schemeClr val="tx1"/>
            </a:solidFill>
          </a:defRPr>
        </a:defPPr>
      </a:lstStyle>
    </a:spDef>
    <a:txDef>
      <a:spPr>
        <a:noFill/>
      </a:spPr>
      <a:bodyPr wrap="square" lIns="0" tIns="0" rIns="0" bIns="0" rtlCol="0">
        <a:normAutofit/>
      </a:bodyPr>
      <a:lstStyle>
        <a:defPPr marL="0" indent="0" algn="l">
          <a:lnSpc>
            <a:spcPct val="100000"/>
          </a:lnSpc>
          <a:spcAft>
            <a:spcPts val="600"/>
          </a:spcAft>
          <a:defRPr sz="2000" b="0" i="0" dirty="0" smtClean="0">
            <a:solidFill>
              <a:schemeClr val="tx1"/>
            </a:solidFill>
            <a:latin typeface="+mn-lt"/>
            <a:ea typeface="Verdana" panose="020B0604030504040204" pitchFamily="34" charset="0"/>
            <a:cs typeface="Verdana" panose="020B060403050404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heme1-Monigle" id="{80CA0F24-A56E-C944-A385-BEE59542DE06}" vid="{88773FB0-60AD-8C44-B2A0-C692F465109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045565c-43dd-4f42-a471-1e338c383cf1" xsi:nil="true"/>
    <lcf76f155ced4ddcb4097134ff3c332f xmlns="597c62ad-1603-4197-8255-7be2e5003da4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331806E3AE6D44AB01C297D95B996C" ma:contentTypeVersion="13" ma:contentTypeDescription="Create a new document." ma:contentTypeScope="" ma:versionID="d06853bc91a1e35a7cccff3e6573867d">
  <xsd:schema xmlns:xsd="http://www.w3.org/2001/XMLSchema" xmlns:xs="http://www.w3.org/2001/XMLSchema" xmlns:p="http://schemas.microsoft.com/office/2006/metadata/properties" xmlns:ns2="597c62ad-1603-4197-8255-7be2e5003da4" xmlns:ns3="5045565c-43dd-4f42-a471-1e338c383cf1" targetNamespace="http://schemas.microsoft.com/office/2006/metadata/properties" ma:root="true" ma:fieldsID="97ed0f3d4f7bd90d6c707abc399cf419" ns2:_="" ns3:_="">
    <xsd:import namespace="597c62ad-1603-4197-8255-7be2e5003da4"/>
    <xsd:import namespace="5045565c-43dd-4f42-a471-1e338c383c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7c62ad-1603-4197-8255-7be2e500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a68e1ee2-c987-4d7e-90ff-3425766042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45565c-43dd-4f42-a471-1e338c383cf1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aa3e4355-6332-47ce-a904-aabd65ee5adb}" ma:internalName="TaxCatchAll" ma:showField="CatchAllData" ma:web="5045565c-43dd-4f42-a471-1e338c383c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370CD10-E2E5-4728-829F-76719ED04310}">
  <ds:schemaRefs>
    <ds:schemaRef ds:uri="http://schemas.microsoft.com/office/2006/metadata/properties"/>
    <ds:schemaRef ds:uri="http://schemas.microsoft.com/office/infopath/2007/PartnerControls"/>
    <ds:schemaRef ds:uri="a09d86f9-6b62-4ad3-9325-ca3ba6577eaa"/>
    <ds:schemaRef ds:uri="62c78ca1-820a-4048-8493-4a424854680e"/>
    <ds:schemaRef ds:uri="5045565c-43dd-4f42-a471-1e338c383cf1"/>
    <ds:schemaRef ds:uri="597c62ad-1603-4197-8255-7be2e5003da4"/>
  </ds:schemaRefs>
</ds:datastoreItem>
</file>

<file path=customXml/itemProps2.xml><?xml version="1.0" encoding="utf-8"?>
<ds:datastoreItem xmlns:ds="http://schemas.openxmlformats.org/officeDocument/2006/customXml" ds:itemID="{9236D809-635C-407C-B475-9926CEDC78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97c62ad-1603-4197-8255-7be2e5003da4"/>
    <ds:schemaRef ds:uri="5045565c-43dd-4f42-a471-1e338c383c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353076A-5C88-44B8-801C-21C0BC5F61B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Theme1-Monigle</Template>
  <TotalTime>0</TotalTime>
  <Words>9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Apple Symbols</vt:lpstr>
      <vt:lpstr>Aptos</vt:lpstr>
      <vt:lpstr>Arial</vt:lpstr>
      <vt:lpstr>Franklin Gothic Book</vt:lpstr>
      <vt:lpstr>Georgia</vt:lpstr>
      <vt:lpstr>Theme1-Monigle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 Borzelleca</dc:creator>
  <cp:lastModifiedBy>Gardner, Angeline</cp:lastModifiedBy>
  <cp:revision>57</cp:revision>
  <dcterms:created xsi:type="dcterms:W3CDTF">2024-02-13T18:08:09Z</dcterms:created>
  <dcterms:modified xsi:type="dcterms:W3CDTF">2026-10-07T13:41:25Z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0x01010072331806E3AE6D44AB01C297D95B996C</vt:lpwstr>
  </property>
</Properties>
</file>